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93afb7178294301" /><Relationship Type="http://schemas.openxmlformats.org/officeDocument/2006/relationships/extended-properties" Target="/docProps/app.xml" Id="Rd53a45438e1e4950" /><Relationship Type="http://schemas.openxmlformats.org/officeDocument/2006/relationships/officeDocument" Target="/ppt/presentation.xml" Id="R26ffb888f17947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70938e78154d9e"/>
  </p:sldMasterIdLst>
  <p:notesMasterIdLst>
    <p:notesMasterId xmlns:r="http://schemas.openxmlformats.org/officeDocument/2006/relationships" r:id="R7806411738fb4302"/>
  </p:notesMasterIdLst>
  <p:sldIdLst>
    <p:sldId xmlns:r="http://schemas.openxmlformats.org/officeDocument/2006/relationships" id="256" r:id="R95dd6d370a8c4c1c"/>
    <p:sldId xmlns:r="http://schemas.openxmlformats.org/officeDocument/2006/relationships" id="257" r:id="Rcd8d097536b344cc"/>
    <p:sldId xmlns:r="http://schemas.openxmlformats.org/officeDocument/2006/relationships" id="258" r:id="R28b755a5fad3403f"/>
  </p:sldIdLst>
  <p:sldSz cx="7562850" cy="10696575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4bade2d95bb41f7" /><Relationship Type="http://schemas.openxmlformats.org/officeDocument/2006/relationships/slideMaster" Target="/ppt/slideMasters/slideMaster1.xml" Id="R9f70938e78154d9e" /><Relationship Type="http://schemas.openxmlformats.org/officeDocument/2006/relationships/notesMaster" Target="/ppt/notesMasters/notesMaster1.xml" Id="R7806411738fb4302" /><Relationship Type="http://schemas.openxmlformats.org/officeDocument/2006/relationships/presProps" Target="/ppt/presProps.xml" Id="R48bc9e3723bd4623" /><Relationship Type="http://schemas.openxmlformats.org/officeDocument/2006/relationships/tableStyles" Target="/ppt/tableStyles.xml" Id="R4c600e096e204d77" /><Relationship Type="http://schemas.openxmlformats.org/officeDocument/2006/relationships/slide" Target="/ppt/slides/slide1.xml" Id="R95dd6d370a8c4c1c" /><Relationship Type="http://schemas.openxmlformats.org/officeDocument/2006/relationships/slide" Target="/ppt/slides/slide2.xml" Id="Rcd8d097536b344cc" /><Relationship Type="http://schemas.openxmlformats.org/officeDocument/2006/relationships/slide" Target="/ppt/slides/slide3.xml" Id="R28b755a5fad3403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50629a72fe4c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99fca1d723a4e10" /><Relationship Type="http://schemas.openxmlformats.org/officeDocument/2006/relationships/notesMaster" Target="/ppt/notesMasters/notesMaster1.xml" Id="Re984938a586141e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7fa5f0011a46a6" /><Relationship Type="http://schemas.openxmlformats.org/officeDocument/2006/relationships/notesMaster" Target="/ppt/notesMasters/notesMaster1.xml" Id="R86ea2a135a3249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0d4a200a8ad4943" /><Relationship Type="http://schemas.openxmlformats.org/officeDocument/2006/relationships/notesMaster" Target="/ppt/notesMasters/notesMaster1.xml" Id="R09d32b1487a3439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CEO product brief dated 2026-10-12. Four product pitch points: Digital SAT mock exams, average +150 points, 24×7 one-to-one AI mistake-notebook tutoring, 3,200 SAT vocabulary words. Evidence qualification: local SmartSAT white paper describes 150 points as an expected average improvement target, not independently validated achieved results. No score guarantee. Website assets are generated illustrative photography documented in Sites/smartsat.co/docs/menu-background-assets.json. These images are not product screenshots or customer photographs.</a:t>
            </a:r>
          </a:p>
          <a:p xmlns:a="http://schemas.openxmlformats.org/drawingml/2006/main">
            <a:r>
              <a:t>CTA: https://smartsat.us</a:t>
            </a:r>
          </a:p>
          <a:p xmlns:a="http://schemas.openxmlformats.org/drawingml/2006/main">
            <a:r>
              <a:t>Live anonymous Chrome homepage checked by coordinating agent on 2026-10-12: 7-day free trial, no card required, 16-question20-minute diagnostic, no account needed to start, register at end to see report.</a:t>
            </a:r>
          </a:p>
          <a:p xmlns:a="http://schemas.openxmlformats.org/drawingml/2006/main">
            <a:r>
              <a:t>Illustrative asset: product-assessment.webp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CEO product brief dated 2026-10-12. Four product pitch points: Digital SAT mock exams, average +150 points, 24×7 one-to-one AI mistake-notebook tutoring, 3,200 SAT vocabulary words. Evidence qualification: local SmartSAT white paper describes 150 points as an expected average improvement target, not independently validated achieved results. No score guarantee. Website assets are generated illustrative photography documented in Sites/smartsat.co/docs/menu-background-assets.json. These images are not product screenshots or customer photographs.</a:t>
            </a:r>
          </a:p>
          <a:p xmlns:a="http://schemas.openxmlformats.org/drawingml/2006/main">
            <a:r>
              <a:t>Local corporate Product/Promotion copy describes educational demonstrations and partnership discussions. No untested teacher dashboard, bulk licences, pricing or measurable workload savings claimed. CTA: https://smartsat.us</a:t>
            </a:r>
          </a:p>
          <a:p xmlns:a="http://schemas.openxmlformats.org/drawingml/2006/main">
            <a:r>
              <a:t>Illustrative asset: marketing-schools.webp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CEO product brief dated 2026-10-12. Four product pitch points: Digital SAT mock exams, average +150 points, 24×7 one-to-one AI mistake-notebook tutoring, 3,200 SAT vocabulary words. Evidence qualification: local SmartSAT white paper describes 150 points as an expected average improvement target, not independently validated achieved results. No score guarantee. Website assets are generated illustrative photography documented in Sites/smartsat.co/docs/menu-background-assets.json. These images are not product screenshots or customer photographs.</a:t>
            </a:r>
          </a:p>
          <a:p xmlns:a="http://schemas.openxmlformats.org/drawingml/2006/main">
            <a:r>
              <a:t>Commission source: CEO brief, 2026-10-12: direct sales20%, two downstream tiers10% each, no affiliate fee. The owner confirmed these percentages and no joining fee as official policy on 2026-10-12. Commission base, eligibility, refunds and payout details remain unspecified. No guaranteed earnings, automatic payments, recruiting-only income or unlimited tiers. CTA: https://smartsat.pro</a:t>
            </a:r>
          </a:p>
          <a:p xmlns:a="http://schemas.openxmlformats.org/drawingml/2006/main">
            <a:r>
              <a:t>Illustrative asset: marketing-creators.webp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c7fb0aa2ed44e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e2ea8acc01487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1000b0b10742a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94a79831824d5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f01f96a1bf46d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a7e442f2424e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4D06F20-9E83-4DB2-89BF-1B7787F942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285" y="4040928"/>
            <a:ext cx="6050280" cy="1545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97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974A5A8-1A12-46B7-99E1-6F4072A8213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4428" y="5883116"/>
            <a:ext cx="5293995" cy="1188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30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6C739D5-819B-4F1B-91DC-473C4A65BC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285" y="4456906"/>
            <a:ext cx="6050280" cy="1782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62E0D0-CDDD-484A-9EFE-D717D8682C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410" y="831956"/>
            <a:ext cx="6712029" cy="13073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6116177-FBB4-4443-AEC7-AA81504E5F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410" y="2971271"/>
            <a:ext cx="6712029" cy="6655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80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1pPr>
            <a:lvl2pPr marL="330875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2pPr>
            <a:lvl3pPr marL="519946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3pPr>
            <a:lvl4pPr marL="709017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4pPr>
            <a:lvl5pPr marL="898088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5pPr>
            <a:lvl6pPr marL="1087160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6pPr>
            <a:lvl7pPr marL="1276231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7pPr>
            <a:lvl8pPr marL="1465302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8pPr>
            <a:lvl9pPr marL="165437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44F2EB9-C49B-40A3-B0D3-C44297B00BD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410" y="831956"/>
            <a:ext cx="6712029" cy="13073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9F80E43-64DE-468D-AB4F-70E556F225E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410" y="2971271"/>
            <a:ext cx="3119676" cy="6655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80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1pPr>
            <a:lvl2pPr marL="330875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2pPr>
            <a:lvl3pPr marL="519946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3pPr>
            <a:lvl4pPr marL="709017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4pPr>
            <a:lvl5pPr marL="898088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5pPr>
            <a:lvl6pPr marL="1087160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6pPr>
            <a:lvl7pPr marL="1276231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7pPr>
            <a:lvl8pPr marL="1465302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8pPr>
            <a:lvl9pPr marL="165437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CB4E7ED-F18B-44E0-AA03-1346873B2C0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017764" y="2971271"/>
            <a:ext cx="3119676" cy="6655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80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1pPr>
            <a:lvl2pPr marL="330875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2pPr>
            <a:lvl3pPr marL="519946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3pPr>
            <a:lvl4pPr marL="709017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4pPr>
            <a:lvl5pPr marL="898088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5pPr>
            <a:lvl6pPr marL="1087160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6pPr>
            <a:lvl7pPr marL="1276231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7pPr>
            <a:lvl8pPr marL="1465302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8pPr>
            <a:lvl9pPr marL="165437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9A3812A-4957-4B05-9EC2-574B4ACD0F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410" y="831956"/>
            <a:ext cx="6712029" cy="13073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30EDF93-A23F-4953-A14F-5E4CA42DF6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410" y="2971271"/>
            <a:ext cx="3119676" cy="6655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80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1pPr>
            <a:lvl2pPr marL="330875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2pPr>
            <a:lvl3pPr marL="519946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3pPr>
            <a:lvl4pPr marL="709017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4pPr>
            <a:lvl5pPr marL="898088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5pPr>
            <a:lvl6pPr marL="1087160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6pPr>
            <a:lvl7pPr marL="1276231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7pPr>
            <a:lvl8pPr marL="1465302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8pPr>
            <a:lvl9pPr marL="1654373" indent="-141803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c2410a0eff6401e" /><Relationship Type="http://schemas.openxmlformats.org/officeDocument/2006/relationships/slideLayout" Target="/ppt/slideLayouts/slideLayout1.xml" Id="Rd0c39aaf2b1c453c" /><Relationship Type="http://schemas.openxmlformats.org/officeDocument/2006/relationships/slideLayout" Target="/ppt/slideLayouts/slideLayout2.xml" Id="Rd4489fde4da5455b" /><Relationship Type="http://schemas.openxmlformats.org/officeDocument/2006/relationships/slideLayout" Target="/ppt/slideLayouts/slideLayout3.xml" Id="Ra0d1b590bf4d43a7" /><Relationship Type="http://schemas.openxmlformats.org/officeDocument/2006/relationships/slideLayout" Target="/ppt/slideLayouts/slideLayout4.xml" Id="Rc04974497a6d410e" /><Relationship Type="http://schemas.openxmlformats.org/officeDocument/2006/relationships/slideLayout" Target="/ppt/slideLayouts/slideLayout5.xml" Id="R5c8d4fe58ad043fa" /><Relationship Type="http://schemas.openxmlformats.org/officeDocument/2006/relationships/slideLayout" Target="/ppt/slideLayouts/slideLayout6.xml" Id="R759d5aa120b641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0c39aaf2b1c453c"/>
    <p:sldLayoutId xmlns:r="http://schemas.openxmlformats.org/officeDocument/2006/relationships" id="2147483650" r:id="Rd4489fde4da5455b"/>
    <p:sldLayoutId xmlns:r="http://schemas.openxmlformats.org/officeDocument/2006/relationships" id="2147483651" r:id="Ra0d1b590bf4d43a7"/>
    <p:sldLayoutId xmlns:r="http://schemas.openxmlformats.org/officeDocument/2006/relationships" id="2147483652" r:id="Rc04974497a6d410e"/>
    <p:sldLayoutId xmlns:r="http://schemas.openxmlformats.org/officeDocument/2006/relationships" id="2147483653" r:id="R5c8d4fe58ad043fa"/>
    <p:sldLayoutId xmlns:r="http://schemas.openxmlformats.org/officeDocument/2006/relationships" id="2147483654" r:id="R759d5aa120b641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f710d31924431d" /><Relationship Type="http://schemas.openxmlformats.org/officeDocument/2006/relationships/image" Target="/ppt/media/image.bin" Id="R7320673c3db24ece" /><Relationship Type="http://schemas.openxmlformats.org/officeDocument/2006/relationships/notesSlide" Target="/ppt/notesSlides/notesSlide1.xml" Id="R7ad1fdfba2f24c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9d158e57a84bb3" /><Relationship Type="http://schemas.openxmlformats.org/officeDocument/2006/relationships/image" Target="/ppt/media/image2.bin" Id="R5de727c643154a64" /><Relationship Type="http://schemas.openxmlformats.org/officeDocument/2006/relationships/notesSlide" Target="/ppt/notesSlides/notesSlide2.xml" Id="R9e6ed5744ebe44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68a83a850840a9" /><Relationship Type="http://schemas.openxmlformats.org/officeDocument/2006/relationships/image" Target="/ppt/media/image3.bin" Id="R6a17443261da49cb" /><Relationship Type="http://schemas.openxmlformats.org/officeDocument/2006/relationships/notesSlide" Target="/ppt/notesSlides/notesSlide3.xml" Id="Rebab6b26ec9c46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D84708-0C74-48EE-83F3-6C7A5553E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333375"/>
            <a:ext cx="66865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5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32DEEA-21D0-401D-A678-96D7E586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904875"/>
            <a:ext cx="6686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STUDENTS AND PARENTS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C9D003-0B25-4FCC-8634-0F6C23182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304925"/>
            <a:ext cx="66865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8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Digital SAT preparation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8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with 24×7 AI support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AFD982-FE67-49E7-9836-DA6CC9B9D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2390775"/>
            <a:ext cx="6686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7-day free trial. No card required.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B4968A-5342-42FC-A183-22CC611D4F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20673c3db24ece"/>
          <a:srcRect xmlns:a="http://schemas.openxmlformats.org/drawingml/2006/main" l="0" t="0" r="0" b="48000"/>
          <a:stretch xmlns:a="http://schemas.openxmlformats.org/drawingml/2006/main"/>
        </p:blipFill>
        <p:spPr>
          <a:xfrm xmlns:a="http://schemas.openxmlformats.org/drawingml/2006/main">
            <a:off x="438150" y="2771775"/>
            <a:ext cx="6686550" cy="23050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CBB0D6-1916-467C-86B7-6D43AA01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5448300"/>
            <a:ext cx="4552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Digital SAT mock exams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ADF9AF-E2DF-4E2C-8371-EDB38767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5819775"/>
            <a:ext cx="4552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Find the topics that need attention before your next test.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8F777E-E604-4C3D-A8BD-144A4FE66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6486525"/>
            <a:ext cx="4552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24×7 AI tutoring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F9B272-21EF-41C6-9DBB-7284F1FE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6858000"/>
            <a:ext cx="4552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One-to-one help in your mistake notebook, whenever you study.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D2F29C-011A-44B2-817B-92DEE539E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7524750"/>
            <a:ext cx="4552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3,200 SAT vocabulary words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5F3E76-1FE7-443E-9DAE-381F40871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7896225"/>
            <a:ext cx="4552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Structured word practice for reading and writing preparation.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6747AD-8C0C-4C9D-9044-E6BC00F9B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5457825"/>
            <a:ext cx="18859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1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51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+150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37C87D-2B3D-4DDE-8412-43606CBCE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6296025"/>
            <a:ext cx="17811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A9930C-2C45-4D80-AD93-EDDBAAB38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6686550"/>
            <a:ext cx="17811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Average score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improvement target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87BFB8-C73F-441A-BB83-96C279B37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7439025"/>
            <a:ext cx="17811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Company target.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Individual results vary.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A84973-2F88-4E7C-B8CC-F567EDBCD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8629650"/>
            <a:ext cx="66865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16 questions. No account needed to start.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Register to view your diagnostic report.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0865CB-28BC-44DC-A392-F6119F6B8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9201150"/>
            <a:ext cx="6686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Start a free 20-minute diagnostic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2E0648-48AB-4716-B367-50258BFB6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9648825"/>
            <a:ext cx="6686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smartsat.us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E29834-7444-4146-8233-530153D29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0239375"/>
            <a:ext cx="668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SAT is a College Board trademark. SmartSAT is an independent preparation service.</a:t>
            </a:r>
          </a:p>
        </p:txBody>
      </p:sp>
    </p:spTree>
    <p:extLst>
      <p:ext uri="{BB962C8B-B14F-4D97-AF65-F5344CB8AC3E}">
        <p14:creationId xmlns:p14="http://schemas.microsoft.com/office/powerpoint/2010/main" val="6688494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067AD0-B589-451C-B6C4-CE331E2ED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333375"/>
            <a:ext cx="66865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5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07C18B-5138-4923-9B40-C91A32DC8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904875"/>
            <a:ext cx="6686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TEACHERS AND PREPARATION INSTITUTIONS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76958B-CB22-4720-9CF7-370CA31A4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304925"/>
            <a:ext cx="66865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8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Digital SAT support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8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for educators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7237AE-823E-4ADA-8971-3163AD1FD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2390775"/>
            <a:ext cx="6686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A product demonstration for your students and teaching team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97C6CA-D6A7-4CC1-8977-981E31232F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e727c643154a64"/>
          <a:srcRect xmlns:a="http://schemas.openxmlformats.org/drawingml/2006/main" l="0" t="0" r="0" b="48000"/>
          <a:stretch xmlns:a="http://schemas.openxmlformats.org/drawingml/2006/main"/>
        </p:blipFill>
        <p:spPr>
          <a:xfrm xmlns:a="http://schemas.openxmlformats.org/drawingml/2006/main">
            <a:off x="438150" y="2771775"/>
            <a:ext cx="6686550" cy="23050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C7F86D-13C2-4416-B40F-D30330C2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5448300"/>
            <a:ext cx="4552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Digital SAT mock exams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90992C-10D7-4467-9DCF-69CB5A71E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5819775"/>
            <a:ext cx="4552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Discuss how assessments can support your preparation approach.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094B20-0C9C-4578-B5B0-2E95BA5DC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6486525"/>
            <a:ext cx="4552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24×7 one-to-one AI support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AE3BAA-2F5F-46AC-B01F-F2679E16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6858000"/>
            <a:ext cx="4552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Explore mistake-notebook explanations between teaching sessions.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D14532-8B7B-43D3-A361-CD9288201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7524750"/>
            <a:ext cx="4552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3,200 SAT vocabulary words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699E6F-18EC-41C2-9BBB-E4774981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7896225"/>
            <a:ext cx="4552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Review vocabulary practice alongside your existing study resources.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0C606B-AE24-4C05-BC1D-F03368F4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5457825"/>
            <a:ext cx="18859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1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51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+150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EAE9BC-643B-4A0A-9D31-CD1E530F2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6296025"/>
            <a:ext cx="17811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F26532-CFC4-4AE1-8856-3CC04E4F4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6686550"/>
            <a:ext cx="178117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Average score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improvement target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58C157-8BEB-4C49-8353-A795E0C17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7439025"/>
            <a:ext cx="17811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Company target.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Individual results vary.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5B0A72-4613-4BA8-935D-206799BF5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8629650"/>
            <a:ext cx="6686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Request a demonstration and discuss institutional cooperation.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C0E656-996A-47AC-ADB0-1F1BEDED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9201150"/>
            <a:ext cx="6686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Explore the product and cooperation options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D13FE0-FB62-41B5-AC61-B37D4FDFA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9648825"/>
            <a:ext cx="6686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smartsat.us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95B5C2-73DC-4A80-9D69-298E0D1D4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0239375"/>
            <a:ext cx="668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Institutional scope, terms and pricing require a separate agreement.</a:t>
            </a:r>
          </a:p>
        </p:txBody>
      </p:sp>
    </p:spTree>
    <p:extLst>
      <p:ext uri="{BB962C8B-B14F-4D97-AF65-F5344CB8AC3E}">
        <p14:creationId xmlns:p14="http://schemas.microsoft.com/office/powerpoint/2010/main" val="10232572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4A2948-89FE-4EB5-8924-4EF63314F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333375"/>
            <a:ext cx="66865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5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BE3C6E-6EAD-4F14-BBD6-61B54671C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904875"/>
            <a:ext cx="6686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CREATORS, MARKETERS AND PARTNERS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DAC6E0-4F04-46AC-9DF2-EEA2E038C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304925"/>
            <a:ext cx="66865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8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8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ambassador programme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88519E-2F3F-4C00-BEC9-310535892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2390775"/>
            <a:ext cx="6686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Educational content and referrals that introduce Digital SAT preparation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5AED25-0161-43DB-BB97-14DD53F7B5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17443261da49cb"/>
          <a:srcRect xmlns:a="http://schemas.openxmlformats.org/drawingml/2006/main" l="0" t="0" r="0" b="48000"/>
          <a:stretch xmlns:a="http://schemas.openxmlformats.org/drawingml/2006/main"/>
        </p:blipFill>
        <p:spPr>
          <a:xfrm xmlns:a="http://schemas.openxmlformats.org/drawingml/2006/main">
            <a:off x="438150" y="2771775"/>
            <a:ext cx="6686550" cy="23050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2B8BC5-AE84-49D3-98CB-00D6F6FB5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5429250"/>
            <a:ext cx="6686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Official sales commission structure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81C348-9387-42B8-9B54-2F7CB373D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6048375"/>
            <a:ext cx="2000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7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457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20%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09B3B2-182D-4DB1-A2CD-6AE5178FE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692467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Direct sales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9DDBC6-F088-46FC-8F96-B6BD901EF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6048375"/>
            <a:ext cx="2000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7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457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10%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E37D28-022C-4BA2-A47E-DDE4B317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692467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Second tier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5B0A30-924C-4C7C-8CC1-E3C534FE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6048375"/>
            <a:ext cx="2000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7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457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10%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514180-4ED0-45C8-96D9-5E4F70DC3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692467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Third tier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0653AE-8E6E-4C30-B137-32D93AEAB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7534275"/>
            <a:ext cx="6686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No affiliate joining fee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AFE6D-4F4B-402A-93C3-3135FFD9F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8096250"/>
            <a:ext cx="668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Introduce Digital SAT mock exams, 24×7 one-to-one AI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mistake-notebook tutoring and 3,200 SAT vocabulary words.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Average improvement target: 150 points. Results vary.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91DC8B-0009-4066-B7FB-D83AEB453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9201150"/>
            <a:ext cx="6686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Explore the ambassador programme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069AB9-2E68-4574-9C58-6F86E4A4B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9648825"/>
            <a:ext cx="6686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smartsat.pro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CE07B0-EC87-4FED-B54A-74627A06A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0239375"/>
            <a:ext cx="668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00" b="0">
                <a:solidFill>
                  <a:srgbClr val="536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3616A"/>
                </a:solidFill>
                <a:latin typeface="Arial"/>
                <a:ea typeface="Arial"/>
                <a:cs typeface="Arial"/>
              </a:rPr>
              <a:t>Official rates. Commission base, eligibility, refunds and payout details require written terms.</a:t>
            </a:r>
          </a:p>
        </p:txBody>
      </p:sp>
    </p:spTree>
    <p:extLst>
      <p:ext uri="{BB962C8B-B14F-4D97-AF65-F5344CB8AC3E}">
        <p14:creationId xmlns:p14="http://schemas.microsoft.com/office/powerpoint/2010/main" val="16586851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2026-10-13T02:17:25.5700000Z</dcterms:created>
  <dcterms:modified xsi:type="dcterms:W3CDTF">2026-10-13T02:17:25.5700000Z</dcterms:modified>
</coreProperties>
</file>