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e383c524164fdc" /><Relationship Type="http://schemas.openxmlformats.org/officeDocument/2006/relationships/extended-properties" Target="/docProps/app.xml" Id="Rbc62deea9cc5471e" /><Relationship Type="http://schemas.openxmlformats.org/officeDocument/2006/relationships/officeDocument" Target="/ppt/presentation.xml" Id="Rac7aaae661a545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d3e13d41f64d3d"/>
  </p:sldMasterIdLst>
  <p:notesMasterIdLst>
    <p:notesMasterId xmlns:r="http://schemas.openxmlformats.org/officeDocument/2006/relationships" r:id="R7e767e46e04a4a89"/>
  </p:notesMasterIdLst>
  <p:sldIdLst>
    <p:sldId xmlns:r="http://schemas.openxmlformats.org/officeDocument/2006/relationships" id="256" r:id="Rc967e5825e4b4278"/>
    <p:sldId xmlns:r="http://schemas.openxmlformats.org/officeDocument/2006/relationships" id="257" r:id="R208df0fd716a4cc3"/>
    <p:sldId xmlns:r="http://schemas.openxmlformats.org/officeDocument/2006/relationships" id="258" r:id="Re0264161d9884b92"/>
  </p:sldIdLst>
  <p:sldSz cx="7562850" cy="1069657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640abc41c64bfb" /><Relationship Type="http://schemas.openxmlformats.org/officeDocument/2006/relationships/slideMaster" Target="/ppt/slideMasters/slideMaster1.xml" Id="Ra4d3e13d41f64d3d" /><Relationship Type="http://schemas.openxmlformats.org/officeDocument/2006/relationships/notesMaster" Target="/ppt/notesMasters/notesMaster1.xml" Id="R7e767e46e04a4a89" /><Relationship Type="http://schemas.openxmlformats.org/officeDocument/2006/relationships/presProps" Target="/ppt/presProps.xml" Id="R56e50f44877a4e89" /><Relationship Type="http://schemas.openxmlformats.org/officeDocument/2006/relationships/tableStyles" Target="/ppt/tableStyles.xml" Id="R9b4c6b875cd34529" /><Relationship Type="http://schemas.openxmlformats.org/officeDocument/2006/relationships/slide" Target="/ppt/slides/slide1.xml" Id="Rc967e5825e4b4278" /><Relationship Type="http://schemas.openxmlformats.org/officeDocument/2006/relationships/slide" Target="/ppt/slides/slide2.xml" Id="R208df0fd716a4cc3" /><Relationship Type="http://schemas.openxmlformats.org/officeDocument/2006/relationships/slide" Target="/ppt/slides/slide3.xml" Id="Re0264161d9884b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d63da0cd874e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1c5a9f51694627" /><Relationship Type="http://schemas.openxmlformats.org/officeDocument/2006/relationships/notesMaster" Target="/ppt/notesMasters/notesMaster1.xml" Id="R9bf16a767f4040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f65a00b88ca4940" /><Relationship Type="http://schemas.openxmlformats.org/officeDocument/2006/relationships/notesMaster" Target="/ppt/notesMasters/notesMaster1.xml" Id="R808a0e1426a446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6e2b2c1853409e" /><Relationship Type="http://schemas.openxmlformats.org/officeDocument/2006/relationships/notesMaster" Target="/ppt/notesMasters/notesMaster1.xml" Id="Rc4ac782cee6b4356" /></Relationships>
</file>

<file path=ppt/notesSlides/notesSlide1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https://smartsat.us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2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https://smartsat.us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3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https://smartsat.pro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65be26c19a44c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4f8f33a12a403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1759dc6e9747c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783914223b45a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21550d16b543b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2ce492c6cf45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4D06F20-9E83-4DB2-89BF-1B7787F942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285" y="4040928"/>
            <a:ext cx="6050280" cy="1545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97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974A5A8-1A12-46B7-99E1-6F4072A8213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4428" y="5883116"/>
            <a:ext cx="5293995" cy="1188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0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6C739D5-819B-4F1B-91DC-473C4A65BC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285" y="4456906"/>
            <a:ext cx="6050280" cy="1782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62E0D0-CDDD-484A-9EFE-D717D8682C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410" y="831956"/>
            <a:ext cx="6712029" cy="1307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6116177-FBB4-4443-AEC7-AA81504E5F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410" y="2971271"/>
            <a:ext cx="6712029" cy="6655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80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1pPr>
            <a:lvl2pPr marL="330875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2pPr>
            <a:lvl3pPr marL="519946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3pPr>
            <a:lvl4pPr marL="709017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4pPr>
            <a:lvl5pPr marL="898088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5pPr>
            <a:lvl6pPr marL="1087160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6pPr>
            <a:lvl7pPr marL="1276231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7pPr>
            <a:lvl8pPr marL="1465302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8pPr>
            <a:lvl9pPr marL="165437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4F2EB9-C49B-40A3-B0D3-C44297B00B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410" y="831956"/>
            <a:ext cx="6712029" cy="1307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9F80E43-64DE-468D-AB4F-70E556F225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410" y="2971271"/>
            <a:ext cx="3119676" cy="6655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80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1pPr>
            <a:lvl2pPr marL="330875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2pPr>
            <a:lvl3pPr marL="519946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3pPr>
            <a:lvl4pPr marL="709017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4pPr>
            <a:lvl5pPr marL="898088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5pPr>
            <a:lvl6pPr marL="1087160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6pPr>
            <a:lvl7pPr marL="1276231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7pPr>
            <a:lvl8pPr marL="1465302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8pPr>
            <a:lvl9pPr marL="165437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CB4E7ED-F18B-44E0-AA03-1346873B2C0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017764" y="2971271"/>
            <a:ext cx="3119676" cy="6655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80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1pPr>
            <a:lvl2pPr marL="330875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2pPr>
            <a:lvl3pPr marL="519946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3pPr>
            <a:lvl4pPr marL="709017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4pPr>
            <a:lvl5pPr marL="898088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5pPr>
            <a:lvl6pPr marL="1087160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6pPr>
            <a:lvl7pPr marL="1276231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7pPr>
            <a:lvl8pPr marL="1465302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8pPr>
            <a:lvl9pPr marL="165437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A3812A-4957-4B05-9EC2-574B4ACD0F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410" y="831956"/>
            <a:ext cx="6712029" cy="1307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0EDF93-A23F-4953-A14F-5E4CA42DF6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410" y="2971271"/>
            <a:ext cx="3119676" cy="6655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80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1pPr>
            <a:lvl2pPr marL="330875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2pPr>
            <a:lvl3pPr marL="519946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3pPr>
            <a:lvl4pPr marL="709017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4pPr>
            <a:lvl5pPr marL="898088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5pPr>
            <a:lvl6pPr marL="1087160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6pPr>
            <a:lvl7pPr marL="1276231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7pPr>
            <a:lvl8pPr marL="1465302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8pPr>
            <a:lvl9pPr marL="165437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580e846bf64a3c" /><Relationship Type="http://schemas.openxmlformats.org/officeDocument/2006/relationships/slideLayout" Target="/ppt/slideLayouts/slideLayout1.xml" Id="R51b9bf5124644c7f" /><Relationship Type="http://schemas.openxmlformats.org/officeDocument/2006/relationships/slideLayout" Target="/ppt/slideLayouts/slideLayout2.xml" Id="R0e556fadaac34df3" /><Relationship Type="http://schemas.openxmlformats.org/officeDocument/2006/relationships/slideLayout" Target="/ppt/slideLayouts/slideLayout3.xml" Id="Ref8f5556a3cc48de" /><Relationship Type="http://schemas.openxmlformats.org/officeDocument/2006/relationships/slideLayout" Target="/ppt/slideLayouts/slideLayout4.xml" Id="R22653333773e4064" /><Relationship Type="http://schemas.openxmlformats.org/officeDocument/2006/relationships/slideLayout" Target="/ppt/slideLayouts/slideLayout5.xml" Id="R10d7aefabbc34187" /><Relationship Type="http://schemas.openxmlformats.org/officeDocument/2006/relationships/slideLayout" Target="/ppt/slideLayouts/slideLayout6.xml" Id="R8ca8ea7f7a6243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b9bf5124644c7f"/>
    <p:sldLayoutId xmlns:r="http://schemas.openxmlformats.org/officeDocument/2006/relationships" id="2147483650" r:id="R0e556fadaac34df3"/>
    <p:sldLayoutId xmlns:r="http://schemas.openxmlformats.org/officeDocument/2006/relationships" id="2147483651" r:id="Ref8f5556a3cc48de"/>
    <p:sldLayoutId xmlns:r="http://schemas.openxmlformats.org/officeDocument/2006/relationships" id="2147483652" r:id="R22653333773e4064"/>
    <p:sldLayoutId xmlns:r="http://schemas.openxmlformats.org/officeDocument/2006/relationships" id="2147483653" r:id="R10d7aefabbc34187"/>
    <p:sldLayoutId xmlns:r="http://schemas.openxmlformats.org/officeDocument/2006/relationships" id="2147483654" r:id="R8ca8ea7f7a6243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52eed1db2142b0" /><Relationship Type="http://schemas.openxmlformats.org/officeDocument/2006/relationships/image" Target="/ppt/media/image.bin" Id="Rd8a966e2065a4f6f" /><Relationship Type="http://schemas.openxmlformats.org/officeDocument/2006/relationships/notesSlide" Target="/ppt/notesSlides/notesSlide1.xml" Id="R21420c2e4cbe40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f9b6442bc24498" /><Relationship Type="http://schemas.openxmlformats.org/officeDocument/2006/relationships/image" Target="/ppt/media/image2.bin" Id="Rc49139c92223440d" /><Relationship Type="http://schemas.openxmlformats.org/officeDocument/2006/relationships/notesSlide" Target="/ppt/notesSlides/notesSlide2.xml" Id="Rc650b049fbad41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362e0945464b76" /><Relationship Type="http://schemas.openxmlformats.org/officeDocument/2006/relationships/image" Target="/ppt/media/image3.bin" Id="R12c681d1c3b04c6c" /><Relationship Type="http://schemas.openxmlformats.org/officeDocument/2006/relationships/notesSlide" Target="/ppt/notesSlides/notesSlide3.xml" Id="R4d89753d1c534c87" /></Relationships>
</file>

<file path=ppt/slides/slide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0" name="">
            <ns1:extLst>
              <ns1:ext uri="{FF2B5EF4-FFF2-40B4-BE49-F238E27FC236}">
                <ns2:creationId id="{BFD84708-0C74-48EE-83F3-6C7A5553E63D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333375"/>
            <ns1:ext cx="6686550" cy="4476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C432DEEA-21D0-401D-A678-96D7E586A535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04875"/>
            <ns1:ext cx="66865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学生与家长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A6C9D003-0B25-4FCC-8634-0F6C23182500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1304925"/>
            <ns1:ext cx="6686550" cy="1038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Digital SAT 备考</ns1:t>
            </ns1:r>
          </ns1:p>
          <ns1:p>
            <ns1:pPr algn="l">
              <ns1:lnSpc>
                <ns1:spcPct val="112000"/>
              </ns1:lnSpc>
              <ns1:buNone/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24×7 AI 一对一辅导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0EAFD982-FE67-49E7-9836-DA6CC9B9D069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2390775"/>
            <ns1:ext cx="66865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免费试用 7 天，无需信用卡。</ns1:t>
            </ns1:r>
          </ns1:p>
        </ns0:txBody>
      </ns0:sp>
      <ns0:pic>
        <ns0:nvPicPr>
          <ns0:cNvPr id="5" name="">
            <ns1:extLst>
              <ns1:ext uri="{FF2B5EF4-FFF2-40B4-BE49-F238E27FC236}">
                <ns2:creationId id="{BE6CAF32-DCB6-4282-84E3-9AFA3C4754BE}"/>
              </ns1:ext>
            </ns1:extLst>
          </ns0:cNvPr>
          <ns0:cNvPicPr>
            <ns1:picLocks noChangeAspect="1"/>
          </ns0:cNvPicPr>
          <ns0:nvPr/>
        </ns0:nvPicPr>
        <ns0:blipFill>
          <ns1:blip ns3:embed="Rd8a966e2065a4f6f"/>
          <ns1:srcRect l="0" t="0" r="0" b="48000"/>
          <ns1:stretch/>
        </ns0:blipFill>
        <ns0:spPr>
          <ns1:xfrm>
            <ns1:off x="438150" y="2771775"/>
            <ns1:ext cx="6686550" cy="2305050"/>
          </ns1:xfrm>
          <ns1:prstGeom prst="rect">
            <ns1:avLst/>
          </ns1:prstGeom>
        </ns0:spPr>
      </ns0:pic>
      <ns0:sp>
        <ns0:nvSpPr>
          <ns0:cNvPr id="6" name="">
            <ns1:extLst>
              <ns1:ext uri="{FF2B5EF4-FFF2-40B4-BE49-F238E27FC236}">
                <ns2:creationId id="{68CBB0D6-1916-467C-86B7-6D43AA0156ED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5448300"/>
            <ns1:ext cx="45529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Digital SAT 模考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B7ADF9AF-E2DF-4E2C-8371-EDB387673424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5819775"/>
            <ns1:ext cx="4552950" cy="457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在下一次考试前，找出需要重点练习的知识点。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978F777E-E604-4C3D-A8BD-144A4FE66686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6486525"/>
            <ns1:ext cx="45529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24×7 AI 辅导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B3F9B272-21EF-41C6-9DBB-7284F1FEEDEB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6858000"/>
            <ns1:ext cx="4552950" cy="457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随时进入错题本，获得一对一讲解与辅导。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3ED2F29C-011A-44B2-817B-92DEE539ED8B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7524750"/>
            <ns1:ext cx="45529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3,200 个 SAT 词汇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855F3E76-1FE7-443E-9DAE-381F408716BB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7896225"/>
            <ns1:ext cx="4552950" cy="457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通过系统词汇练习，巩固阅读与写作基础。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BE6747AD-8C0C-4C9D-9044-E6BC00F9B17B}"/>
              </ns1:ext>
            </ns1:extLst>
          </ns0:cNvPr>
          <ns0:cNvSpPr>
            <ns1:spLocks noGrp="1"/>
          </ns0:cNvSpPr>
          <ns0:nvPr/>
        </ns0:nvSpPr>
        <ns0:spPr>
          <ns1:xfrm>
            <ns1:off x="5257800" y="5457825"/>
            <ns1:ext cx="1885950" cy="838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5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5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5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+150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DC37C87D-2B3D-4DDE-8412-43606CBCE4C0}"/>
              </ns1:ext>
            </ns1:extLst>
          </ns0:cNvPr>
          <ns0:cNvSpPr>
            <ns1:spLocks noGrp="1"/>
          </ns0:cNvSpPr>
          <ns0:nvPr/>
        </ns0:nvSpPr>
        <ns0:spPr>
          <ns1:xfrm>
            <ns1:off x="5305425" y="6296025"/>
            <ns1:ext cx="1781175" cy="2571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分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04A9930C-2C45-4D80-AD93-EDDBAAB38CBE}"/>
              </ns1:ext>
            </ns1:extLst>
          </ns0:cNvPr>
          <ns0:cNvSpPr>
            <ns1:spLocks noGrp="1"/>
          </ns0:cNvSpPr>
          <ns0:nvPr/>
        </ns0:nvSpPr>
        <ns0:spPr>
          <ns1:xfrm>
            <ns1:off x="5305425" y="6686550"/>
            <ns1:ext cx="1781175" cy="657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平均提分</ns1:t>
            </ns1:r>
          </ns1:p>
          <ns1:p>
            <ns1:pPr algn="l">
              <ns1:lnSpc>
                <ns1:spcPct val="112000"/>
              </ns1:lnSpc>
              <ns1:buNone/>
              <ns1:def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目标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E987BFB8-C73F-441A-BB83-96C279B37514}"/>
              </ns1:ext>
            </ns1:extLst>
          </ns0:cNvPr>
          <ns0:cNvSpPr>
            <ns1:spLocks noGrp="1"/>
          </ns0:cNvSpPr>
          <ns0:nvPr/>
        </ns0:nvSpPr>
        <ns0:spPr>
          <ns1:xfrm>
            <ns1:off x="5305425" y="7439025"/>
            <ns1:ext cx="1781175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企业设定目标。</ns1:t>
            </ns1:r>
          </ns1:p>
          <ns1:p>
            <ns1:pPr algn="l">
              <ns1:lnSpc>
                <ns1:spcPct val="112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实际效果因人而异。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C7A84973-2F88-4E7C-B8CC-F567EDBCD37E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8629650"/>
            <ns1:ext cx="6686550" cy="5238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共 16 道题，无需账号即可开始。</ns1:t>
            </ns1:r>
          </ns1:p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注册后查看诊断报告。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FC0865CB-28BC-44DC-A392-F6119F6B8C16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201150"/>
            <ns1:ext cx="6686550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开始免费的 20 分钟诊断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AF2E0648-48AB-4716-B367-50258BFB6A5A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648825"/>
            <ns1:ext cx="6686550" cy="400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54E29834-7444-4146-8233-530153D29BE5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10239375"/>
            <ns1:ext cx="6686550" cy="2667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SAT 是 College Board 的商标。SmartSAT 提供独立备考服务。</ns1:t>
            </ns1:r>
          </ns1:p>
        </ns0:txBody>
      </ns0:sp>
    </ns0:spTree>
    <ns0:extLst>
      <ns0:ext uri="{BB962C8B-B14F-4D97-AF65-F5344CB8AC3E}">
        <ns4:creationId val="668849424"/>
      </ns0:ext>
    </ns0:extLst>
  </ns0:cSld>
</ns0:sld>
</file>

<file path=ppt/slides/slide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0" name="">
            <ns1:extLst>
              <ns1:ext uri="{FF2B5EF4-FFF2-40B4-BE49-F238E27FC236}">
                <ns2:creationId id="{22067AD0-B589-451C-B6C4-CE331E2ED515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333375"/>
            <ns1:ext cx="6686550" cy="4476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A607C18B-5138-4923-9B40-C91A32DC84DF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04875"/>
            <ns1:ext cx="66865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教师与备考机构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B176958B-CB22-4720-9CF7-370CA31A4526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1304925"/>
            <ns1:ext cx="6686550" cy="1038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Digital SAT 教学支持</ns1:t>
            </ns1:r>
          </ns1:p>
          <ns1:p>
            <ns1:pPr algn="l">
              <ns1:lnSpc>
                <ns1:spcPct val="112000"/>
              </ns1:lnSpc>
              <ns1:buNone/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为教育工作者而设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0B7237AE-823E-4ADA-8971-3163AD1FD523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2390775"/>
            <ns1:ext cx="66865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面向学生与教学团队的产品演示</ns1:t>
            </ns1:r>
          </ns1:p>
        </ns0:txBody>
      </ns0:sp>
      <ns0:pic>
        <ns0:nvPicPr>
          <ns0:cNvPr id="5" name="">
            <ns1:extLst>
              <ns1:ext uri="{FF2B5EF4-FFF2-40B4-BE49-F238E27FC236}">
                <ns2:creationId id="{A8D1CD22-08AE-409F-9F8A-F50B3729AA71}"/>
              </ns1:ext>
            </ns1:extLst>
          </ns0:cNvPr>
          <ns0:cNvPicPr>
            <ns1:picLocks noChangeAspect="1"/>
          </ns0:cNvPicPr>
          <ns0:nvPr/>
        </ns0:nvPicPr>
        <ns0:blipFill>
          <ns1:blip ns3:embed="Rc49139c92223440d"/>
          <ns1:srcRect l="0" t="0" r="0" b="48000"/>
          <ns1:stretch/>
        </ns0:blipFill>
        <ns0:spPr>
          <ns1:xfrm>
            <ns1:off x="438150" y="2771775"/>
            <ns1:ext cx="6686550" cy="2305050"/>
          </ns1:xfrm>
          <ns1:prstGeom prst="rect">
            <ns1:avLst/>
          </ns1:prstGeom>
        </ns0:spPr>
      </ns0:pic>
      <ns0:sp>
        <ns0:nvSpPr>
          <ns0:cNvPr id="6" name="">
            <ns1:extLst>
              <ns1:ext uri="{FF2B5EF4-FFF2-40B4-BE49-F238E27FC236}">
                <ns2:creationId id="{75C7F86D-13C2-4416-B40F-D30330C2D79D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5448300"/>
            <ns1:ext cx="45529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Digital SAT 模考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A290992C-10D7-4467-9DCF-69CB5A71EB5D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5819775"/>
            <ns1:ext cx="4552950" cy="457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探讨如何用测评支持现有备考方案。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E0094B20-0C9C-4578-B5B0-2E95BA5DC9C8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6486525"/>
            <ns1:ext cx="45529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24×7 AI 一对一支持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DDAE3BAA-2F5F-46AC-B01F-F2679E165FDE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6858000"/>
            <ns1:ext cx="4552950" cy="457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让学生在教学间隙，通过错题本获得针对性讲解。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E3D14532-8B7B-43D3-A361-CD9288201AC2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7524750"/>
            <ns1:ext cx="45529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3,200 个 SAT 词汇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89699E6F-18EC-41C2-9BBB-E47749811B8E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7896225"/>
            <ns1:ext cx="4552950" cy="457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将词汇练习与现有教学资源结合使用。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310C606B-AE24-4C05-BC1D-F03368F4C5B7}"/>
              </ns1:ext>
            </ns1:extLst>
          </ns0:cNvPr>
          <ns0:cNvSpPr>
            <ns1:spLocks noGrp="1"/>
          </ns0:cNvSpPr>
          <ns0:nvPr/>
        </ns0:nvSpPr>
        <ns0:spPr>
          <ns1:xfrm>
            <ns1:off x="5257800" y="5457825"/>
            <ns1:ext cx="1885950" cy="838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5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5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5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+150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9AEAE9BC-643B-4A0A-9D31-CD1E530F22DD}"/>
              </ns1:ext>
            </ns1:extLst>
          </ns0:cNvPr>
          <ns0:cNvSpPr>
            <ns1:spLocks noGrp="1"/>
          </ns0:cNvSpPr>
          <ns0:nvPr/>
        </ns0:nvSpPr>
        <ns0:spPr>
          <ns1:xfrm>
            <ns1:off x="5305425" y="6296025"/>
            <ns1:ext cx="1781175" cy="2571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分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B8F26532-CFC4-4AE1-8856-3CC04E4F4F7F}"/>
              </ns1:ext>
            </ns1:extLst>
          </ns0:cNvPr>
          <ns0:cNvSpPr>
            <ns1:spLocks noGrp="1"/>
          </ns0:cNvSpPr>
          <ns0:nvPr/>
        </ns0:nvSpPr>
        <ns0:spPr>
          <ns1:xfrm>
            <ns1:off x="5305425" y="6686550"/>
            <ns1:ext cx="1781175" cy="657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平均提分</ns1:t>
            </ns1:r>
          </ns1:p>
          <ns1:p>
            <ns1:pPr algn="l">
              <ns1:lnSpc>
                <ns1:spcPct val="112000"/>
              </ns1:lnSpc>
              <ns1:buNone/>
              <ns1:def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5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目标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6658C157-8BEB-4C49-8353-A795E0C17A55}"/>
              </ns1:ext>
            </ns1:extLst>
          </ns0:cNvPr>
          <ns0:cNvSpPr>
            <ns1:spLocks noGrp="1"/>
          </ns0:cNvSpPr>
          <ns0:nvPr/>
        </ns0:nvSpPr>
        <ns0:spPr>
          <ns1:xfrm>
            <ns1:off x="5305425" y="7439025"/>
            <ns1:ext cx="1781175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企业设定目标。</ns1:t>
            </ns1:r>
          </ns1:p>
          <ns1:p>
            <ns1:pPr algn="l">
              <ns1:lnSpc>
                <ns1:spcPct val="112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实际效果因人而异。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E65B0A72-4613-4BA8-935D-206799BF5FC7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8629650"/>
            <ns1:ext cx="6686550" cy="4667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预约产品演示，探讨机构合作。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36C0E656-996A-47AC-ADB0-1F1BEDED0204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201150"/>
            <ns1:ext cx="6686550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了解产品与合作方式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D3D13FE0-FB62-41B5-AC61-B37D4FDFA7D1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648825"/>
            <ns1:ext cx="6686550" cy="400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DF95B5C2-73DC-4A80-9D69-298E0D1D4AE2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10239375"/>
            <ns1:ext cx="6686550" cy="2667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机构合作范围、条款及价格需另行约定。</ns1:t>
            </ns1:r>
          </ns1:p>
        </ns0:txBody>
      </ns0:sp>
    </ns0:spTree>
    <ns0:extLst>
      <ns0:ext uri="{BB962C8B-B14F-4D97-AF65-F5344CB8AC3E}">
        <ns4:creationId val="1023257260"/>
      </ns0:ext>
    </ns0:extLst>
  </ns0:cSld>
</ns0:sld>
</file>

<file path=ppt/slides/slide3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8" name="">
            <ns1:extLst>
              <ns1:ext uri="{FF2B5EF4-FFF2-40B4-BE49-F238E27FC236}">
                <ns2:creationId id="{AA4A2948-89FE-4EB5-8924-4EF63314FAEF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333375"/>
            <ns1:ext cx="6686550" cy="4476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5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ACBE3C6E-6EAD-4F14-BBD6-61B54671C9BA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04875"/>
            <ns1:ext cx="66865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内容创作者、营销人员与合作伙伴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43DAC6E0-4F04-46AC-9DF2-EEA2E038C8FB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1304925"/>
            <ns1:ext cx="6686550" cy="1038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  <ns1:p>
            <ns1:pPr algn="l">
              <ns1:lnSpc>
                <ns1:spcPct val="112000"/>
              </ns1:lnSpc>
              <ns1:buNone/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推广大使计划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5488519E-2F3F-4C00-BEC9-310535892F3A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2390775"/>
            <ns1:ext cx="66865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通过教育内容与推荐，让更多人了解 Digital SAT 备考</ns1:t>
            </ns1:r>
          </ns1:p>
        </ns0:txBody>
      </ns0:sp>
      <ns0:pic>
        <ns0:nvPicPr>
          <ns0:cNvPr id="5" name="">
            <ns1:extLst>
              <ns1:ext uri="{FF2B5EF4-FFF2-40B4-BE49-F238E27FC236}">
                <ns2:creationId id="{54EE0A76-EE14-4957-8A9B-970133A1BCD2}"/>
              </ns1:ext>
            </ns1:extLst>
          </ns0:cNvPr>
          <ns0:cNvPicPr>
            <ns1:picLocks noChangeAspect="1"/>
          </ns0:cNvPicPr>
          <ns0:nvPr/>
        </ns0:nvPicPr>
        <ns0:blipFill>
          <ns1:blip ns3:embed="R12c681d1c3b04c6c"/>
          <ns1:srcRect l="0" t="0" r="0" b="48000"/>
          <ns1:stretch/>
        </ns0:blipFill>
        <ns0:spPr>
          <ns1:xfrm>
            <ns1:off x="438150" y="2771775"/>
            <ns1:ext cx="6686550" cy="2305050"/>
          </ns1:xfrm>
          <ns1:prstGeom prst="rect">
            <ns1:avLst/>
          </ns1:prstGeom>
        </ns0:spPr>
      </ns0:pic>
      <ns0:sp>
        <ns0:nvSpPr>
          <ns0:cNvPr id="6" name="">
            <ns1:extLst>
              <ns1:ext uri="{FF2B5EF4-FFF2-40B4-BE49-F238E27FC236}">
                <ns2:creationId id="{3F2B8BC5-AE84-49D3-98CB-00D6F6FB56BD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5429250"/>
            <ns1:ext cx="6686550" cy="400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正式销售佣金方案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FD81C348-9387-42B8-9B54-2F7CB373DCE0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6048375"/>
            <ns1:ext cx="2000250" cy="8286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20%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2D09B3B2-182D-4DB1-A2CD-6AE5178FECDE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6924675"/>
            <ns1:ext cx="20002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直接销售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199DDBC6-F088-46FC-8F96-B6BD901EF843}"/>
              </ns1:ext>
            </ns1:extLst>
          </ns0:cNvPr>
          <ns0:cNvSpPr>
            <ns1:spLocks noGrp="1"/>
          </ns0:cNvSpPr>
          <ns0:nvPr/>
        </ns0:nvSpPr>
        <ns0:spPr>
          <ns1:xfrm>
            <ns1:off x="2743200" y="6048375"/>
            <ns1:ext cx="2000250" cy="8286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10%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27E37D28-022C-4BA2-A47E-DDE4B3173C7D}"/>
              </ns1:ext>
            </ns1:extLst>
          </ns0:cNvPr>
          <ns0:cNvSpPr>
            <ns1:spLocks noGrp="1"/>
          </ns0:cNvSpPr>
          <ns0:nvPr/>
        </ns0:nvSpPr>
        <ns0:spPr>
          <ns1:xfrm>
            <ns1:off x="2743200" y="6924675"/>
            <ns1:ext cx="20002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第二层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CA5B0A30-924C-4C7C-8CC1-E3C534FE966F}"/>
              </ns1:ext>
            </ns1:extLst>
          </ns0:cNvPr>
          <ns0:cNvSpPr>
            <ns1:spLocks noGrp="1"/>
          </ns0:cNvSpPr>
          <ns0:nvPr/>
        </ns0:nvSpPr>
        <ns0:spPr>
          <ns1:xfrm>
            <ns1:off x="5048250" y="6048375"/>
            <ns1:ext cx="2000250" cy="8286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457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10%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6C514180-4ED0-45C8-96D9-5E4F70DC327B}"/>
              </ns1:ext>
            </ns1:extLst>
          </ns0:cNvPr>
          <ns0:cNvSpPr>
            <ns1:spLocks noGrp="1"/>
          </ns0:cNvSpPr>
          <ns0:nvPr/>
        </ns0:nvSpPr>
        <ns0:spPr>
          <ns1:xfrm>
            <ns1:off x="5048250" y="6924675"/>
            <ns1:ext cx="20002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6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第三层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590653AE-8E6E-4C30-B137-32D93AEABB69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7534275"/>
            <ns1:ext cx="6686550" cy="4191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3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零加盟费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5E9AFE6D-4F4B-402A-93C3-3135FFD9FD5A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8096250"/>
            <ns1:ext cx="668655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推广 Digital SAT 模考、24×7 AI 一对一</ns1:t>
            </ns1:r>
          </ns1:p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错题本辅导，以及 3,200 个 SAT 词汇练习。</ns1:t>
            </ns1:r>
          </ns1:p>
          <ns1:p>
            <ns1:pPr algn="l">
              <ns1:lnSpc>
                <ns1:spcPct val="112000"/>
              </ns1:lnSpc>
              <ns1:buNone/>
              <ns1:def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平均提分目标为 150 分，实际效果因人而异。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6291DC8B-0009-4066-B7FB-D83AEB4532E4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201150"/>
            <ns1:ext cx="6686550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了解推广大使计划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3E069AB9-2E68-4574-9C58-6F86E4A4BFF3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9648825"/>
            <ns1:ext cx="6686550" cy="400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smartsat.pro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CDCE07B0-EC87-4FED-B54A-74627A06A5E0}"/>
              </ns1:ext>
            </ns1:extLst>
          </ns0:cNvPr>
          <ns0:cNvSpPr>
            <ns1:spLocks noGrp="1"/>
          </ns0:cNvSpPr>
          <ns0:nvPr/>
        </ns0:nvSpPr>
        <ns0:spPr>
          <ns1:xfrm>
            <ns1:off x="438150" y="10239375"/>
            <ns1:ext cx="6686550" cy="2667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2000"/>
              </ns1:lnSpc>
              <ns1:buNone/>
              <ns1:def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9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佣金比例已正式确认。计佣基数、资格、退款与结算细则以书面条款为准。</ns1:t>
            </ns1:r>
          </ns1:p>
        </ns0:txBody>
      </ns0:sp>
    </ns0:spTree>
    <ns0:extLst>
      <ns0:ext uri="{BB962C8B-B14F-4D97-AF65-F5344CB8AC3E}">
        <ns4:creationId val="1658685171"/>
      </ns0:ext>
    </ns0:extLst>
  </ns0:cSld>
</ns0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2026-10-13T03:04:31.4160000Z</dcterms:created>
  <dcterms:modified xsi:type="dcterms:W3CDTF">2026-10-13T03:04:31.4160000Z</dcterms:modified>
</coreProperties>
</file>